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74615-F019-4CEA-A13C-BF5773E25732}" type="datetimeFigureOut">
              <a:rPr lang="sl-SI" smtClean="0"/>
              <a:t>22.12.2016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6E6E2-0E8C-43D0-87E0-B99B09719A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248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692A-897A-4ED3-82A0-FFC09450793A}" type="datetime1">
              <a:rPr lang="sl-SI" smtClean="0"/>
              <a:t>22.12.2016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2929-5DF7-44D0-A1EA-88491CAFDF6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9434054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471-2C4D-4679-96DC-F31605A51234}" type="datetime1">
              <a:rPr lang="sl-SI" smtClean="0"/>
              <a:t>22.12.2016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2929-5DF7-44D0-A1EA-88491CAFDF6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0030755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5190-13FD-4B3E-A917-64751C2E73ED}" type="datetime1">
              <a:rPr lang="sl-SI" smtClean="0"/>
              <a:t>22.12.2016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2929-5DF7-44D0-A1EA-88491CAFDF6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5578818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5462-37DA-407D-854D-87559B855D3B}" type="datetime1">
              <a:rPr lang="sl-SI" smtClean="0"/>
              <a:t>22.12.2016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2929-5DF7-44D0-A1EA-88491CAFDF6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0812390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AC53-4D83-43EF-8B65-B24C829738D5}" type="datetime1">
              <a:rPr lang="sl-SI" smtClean="0"/>
              <a:t>22.12.2016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2929-5DF7-44D0-A1EA-88491CAFDF6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3539098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FA7E-26DD-48A3-BD52-6A135B754C3C}" type="datetime1">
              <a:rPr lang="sl-SI" smtClean="0"/>
              <a:t>22.12.2016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2929-5DF7-44D0-A1EA-88491CAFDF6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2516770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5F8-5167-420A-B57F-EDB83B8C2AD3}" type="datetime1">
              <a:rPr lang="sl-SI" smtClean="0"/>
              <a:t>22.12.2016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2929-5DF7-44D0-A1EA-88491CAFDF6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20250511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D954D-4F64-4BA9-9DAD-1BFF8983DD5B}" type="datetime1">
              <a:rPr lang="sl-SI" smtClean="0"/>
              <a:t>22.12.2016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2929-5DF7-44D0-A1EA-88491CAFDF6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8756505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72CF-1040-4088-9253-4655DE7BC4BD}" type="datetime1">
              <a:rPr lang="sl-SI" smtClean="0"/>
              <a:t>22.12.2016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2929-5DF7-44D0-A1EA-88491CAFDF6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4621765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C2946-065F-4EE2-96E7-41750F6FAC46}" type="datetime1">
              <a:rPr lang="sl-SI" smtClean="0"/>
              <a:t>22.12.2016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2929-5DF7-44D0-A1EA-88491CAFDF6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20479322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9153-A0C9-45AB-8CAC-BF650F7507A5}" type="datetime1">
              <a:rPr lang="sl-SI" smtClean="0"/>
              <a:t>22.12.2016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2929-5DF7-44D0-A1EA-88491CAFDF6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7903492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C2128-BC13-4B9F-8E66-816870891D9F}" type="datetime1">
              <a:rPr lang="sl-SI" smtClean="0"/>
              <a:t>22.12.2016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smtClean="0"/>
              <a:t>Beltinci, december 2016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E2929-5DF7-44D0-A1EA-88491CAFDF6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5880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OSNOVNA ŠOLA BELTINCI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Panonska 35 b</a:t>
            </a:r>
          </a:p>
          <a:p>
            <a:r>
              <a:rPr lang="sv-SE" dirty="0" smtClean="0"/>
              <a:t>9231 Beltinci</a:t>
            </a:r>
          </a:p>
          <a:p>
            <a:endParaRPr lang="sl-SI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52" y="5514032"/>
            <a:ext cx="6858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0"/>
            <a:ext cx="37306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36" y="298648"/>
            <a:ext cx="183515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066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4962525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07" y="3398862"/>
            <a:ext cx="5218113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1295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41" y="404664"/>
            <a:ext cx="4249737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5315"/>
            <a:ext cx="388937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01" y="3645024"/>
            <a:ext cx="4249737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410" y="3505200"/>
            <a:ext cx="4164013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2217738"/>
            <a:ext cx="3876675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3835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Delavnice z učenci in starši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 smtClean="0"/>
              <a:t>Kolesarjenje učencev in staršev 5. a razreda ter priprava zdravih namazov in napitkov ter degustacija le teh</a:t>
            </a:r>
          </a:p>
          <a:p>
            <a:r>
              <a:rPr lang="sl-SI" dirty="0" smtClean="0"/>
              <a:t>Kolesarjenje učencev in staršev 5. b razreda ter priprava zdravih namazov in napitkov ter degustacija le teh</a:t>
            </a:r>
          </a:p>
          <a:p>
            <a:r>
              <a:rPr lang="sl-SI" dirty="0" smtClean="0"/>
              <a:t>Kolesarjenje učencev in staršev 5. c razreda ter priprava zdravih namazov in napitkov ter degustacija le teh</a:t>
            </a:r>
          </a:p>
          <a:p>
            <a:r>
              <a:rPr lang="sl-SI" dirty="0" smtClean="0"/>
              <a:t>Pohod učencev 4. in 5. razredov ter staršev na relaciji Beltinci - Lipovci - Beltinci</a:t>
            </a: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38577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455987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2100263"/>
            <a:ext cx="387667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89040"/>
            <a:ext cx="3651250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604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Spremljevalne dejavnosti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l-SI" dirty="0" smtClean="0"/>
              <a:t>Kuharske delavnice pri pouku gospodinjstva za 6. razrede</a:t>
            </a:r>
          </a:p>
          <a:p>
            <a:r>
              <a:rPr lang="sl-SI" dirty="0" smtClean="0"/>
              <a:t>Tradicionalni slovenski zajtrk</a:t>
            </a:r>
          </a:p>
          <a:p>
            <a:r>
              <a:rPr lang="sl-SI" dirty="0" smtClean="0"/>
              <a:t>Shema šolskega sadja in zelenjave</a:t>
            </a:r>
          </a:p>
          <a:p>
            <a:r>
              <a:rPr lang="sl-SI" dirty="0" smtClean="0"/>
              <a:t>Zdrava šola</a:t>
            </a:r>
          </a:p>
          <a:p>
            <a:r>
              <a:rPr lang="sl-SI" dirty="0" err="1" smtClean="0"/>
              <a:t>Eko</a:t>
            </a:r>
            <a:r>
              <a:rPr lang="sl-SI" dirty="0" smtClean="0"/>
              <a:t> šola</a:t>
            </a:r>
          </a:p>
          <a:p>
            <a:r>
              <a:rPr lang="sl-SI" dirty="0" smtClean="0"/>
              <a:t>Plavalni tečaj za 1. razrede</a:t>
            </a:r>
          </a:p>
          <a:p>
            <a:r>
              <a:rPr lang="sl-SI" dirty="0" smtClean="0"/>
              <a:t>Zdrav življenjski slog za razredno stopnjo</a:t>
            </a:r>
          </a:p>
          <a:p>
            <a:r>
              <a:rPr lang="sl-SI" dirty="0" smtClean="0"/>
              <a:t>Izbirni predmeti s športnega področja in s področja prehrane</a:t>
            </a:r>
          </a:p>
          <a:p>
            <a:r>
              <a:rPr lang="sl-SI" dirty="0" smtClean="0"/>
              <a:t>…</a:t>
            </a: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19004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590550"/>
            <a:ext cx="8516937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7228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Nekaj o šoli</a:t>
            </a:r>
            <a:endParaRPr lang="sl-SI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4011516" cy="267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76600"/>
            <a:ext cx="421957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5392537" y="2204864"/>
            <a:ext cx="2649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/>
              <a:t>Šolo obiskuje 636 učencev</a:t>
            </a:r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68112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Člani tima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Liljana Fujs </a:t>
            </a:r>
            <a:r>
              <a:rPr lang="sl-SI" dirty="0" err="1" smtClean="0"/>
              <a:t>Kojek</a:t>
            </a:r>
            <a:r>
              <a:rPr lang="sl-SI" dirty="0" smtClean="0"/>
              <a:t> – vodja</a:t>
            </a:r>
          </a:p>
          <a:p>
            <a:r>
              <a:rPr lang="sl-SI" dirty="0" smtClean="0"/>
              <a:t>Vesna Godina</a:t>
            </a:r>
          </a:p>
          <a:p>
            <a:r>
              <a:rPr lang="sl-SI" dirty="0" smtClean="0"/>
              <a:t>Nataša Belec</a:t>
            </a:r>
          </a:p>
          <a:p>
            <a:r>
              <a:rPr lang="sl-SI" dirty="0" smtClean="0"/>
              <a:t>Cvetka Zlatar</a:t>
            </a:r>
          </a:p>
          <a:p>
            <a:r>
              <a:rPr lang="sl-SI" dirty="0" smtClean="0"/>
              <a:t>Mihaela Janc</a:t>
            </a:r>
          </a:p>
          <a:p>
            <a:r>
              <a:rPr lang="sl-SI" dirty="0" smtClean="0"/>
              <a:t>Matejka Horvat</a:t>
            </a:r>
          </a:p>
          <a:p>
            <a:r>
              <a:rPr lang="sl-SI" dirty="0" smtClean="0"/>
              <a:t>Darija Roš</a:t>
            </a: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9611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Delavnice z učenci 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Jutranja telovadba za učence od 6. do 9. razreda</a:t>
            </a:r>
          </a:p>
          <a:p>
            <a:r>
              <a:rPr lang="sl-SI" dirty="0" smtClean="0"/>
              <a:t>Kuharske delavnice za 6. razrede</a:t>
            </a:r>
          </a:p>
          <a:p>
            <a:r>
              <a:rPr lang="sl-SI" dirty="0" smtClean="0"/>
              <a:t>Določanje sladkorja v pijačah in živilih za 7. , 8. in 9. razrede</a:t>
            </a: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2395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529748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68" y="3427412"/>
            <a:ext cx="5114925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9870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69" y="637579"/>
            <a:ext cx="4164013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63960"/>
            <a:ext cx="3646487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97" y="3766517"/>
            <a:ext cx="3719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6643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Delavnice z učenci in starši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 smtClean="0"/>
              <a:t>Športne aktivnosti s plesom za učence in starše 6. razredov</a:t>
            </a:r>
          </a:p>
          <a:p>
            <a:r>
              <a:rPr lang="sl-SI" dirty="0" smtClean="0"/>
              <a:t>Športne aktivnosti s plesom za učence in starše 6. razredov</a:t>
            </a:r>
          </a:p>
          <a:p>
            <a:r>
              <a:rPr lang="sl-SI" dirty="0" smtClean="0"/>
              <a:t>Športne aktivnosti s plesom za učence in starše 6. in 7. razredov</a:t>
            </a:r>
          </a:p>
          <a:p>
            <a:r>
              <a:rPr lang="sl-SI" dirty="0" smtClean="0"/>
              <a:t>Športne aktivnosti s plesom za učence in starše 6., 7. in 8.  razredov</a:t>
            </a:r>
          </a:p>
          <a:p>
            <a:r>
              <a:rPr lang="sl-SI" dirty="0" smtClean="0"/>
              <a:t>Športne aktivnosti s plesom za učence in starše predmetne stopnje</a:t>
            </a:r>
          </a:p>
          <a:p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6528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9057"/>
            <a:ext cx="3168352" cy="564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4067"/>
            <a:ext cx="3171389" cy="563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500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Delavnice z učenci in starši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l-SI" dirty="0" smtClean="0"/>
              <a:t>Kuharska delavnica: priprava namazov z učenci 6. razredov in njihovih staršev</a:t>
            </a:r>
          </a:p>
          <a:p>
            <a:r>
              <a:rPr lang="sl-SI" dirty="0" smtClean="0"/>
              <a:t>Kuharska delavnica: Priprava sadja na različne načine z učenci 6. in 7. razredov in njihove starše</a:t>
            </a:r>
          </a:p>
          <a:p>
            <a:r>
              <a:rPr lang="sl-SI" dirty="0" smtClean="0"/>
              <a:t>Kuharska delavnica: Priprava napitkov za učence 6., 7. in 8. razredov in njihovih staršev</a:t>
            </a:r>
          </a:p>
          <a:p>
            <a:r>
              <a:rPr lang="sl-SI" dirty="0" smtClean="0"/>
              <a:t>Kuharska delavnica: Priprava domačih hamburgerjev za učence predmetne stopnje in njihove starše</a:t>
            </a: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Beltinci, december 2016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86027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382</Words>
  <Application>Microsoft Office PowerPoint</Application>
  <PresentationFormat>Diaprojekcija na zaslonu (4:3)</PresentationFormat>
  <Paragraphs>57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6" baseType="lpstr">
      <vt:lpstr>Officeova tema</vt:lpstr>
      <vt:lpstr>OSNOVNA ŠOLA BELTINCI</vt:lpstr>
      <vt:lpstr>Nekaj o šoli</vt:lpstr>
      <vt:lpstr>Člani tima</vt:lpstr>
      <vt:lpstr>Delavnice z učenci </vt:lpstr>
      <vt:lpstr>PowerPointova predstavitev</vt:lpstr>
      <vt:lpstr>PowerPointova predstavitev</vt:lpstr>
      <vt:lpstr>Delavnice z učenci in starši</vt:lpstr>
      <vt:lpstr>PowerPointova predstavitev</vt:lpstr>
      <vt:lpstr>Delavnice z učenci in starši</vt:lpstr>
      <vt:lpstr>PowerPointova predstavitev</vt:lpstr>
      <vt:lpstr>PowerPointova predstavitev</vt:lpstr>
      <vt:lpstr>Delavnice z učenci in starši</vt:lpstr>
      <vt:lpstr>PowerPointova predstavitev</vt:lpstr>
      <vt:lpstr>Spremljevalne dejavnosti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OSNOVNA ŠOLA BELTINCI</dc:title>
  <dc:creator>Uporabnik</dc:creator>
  <cp:lastModifiedBy>Uporabnik</cp:lastModifiedBy>
  <cp:revision>7</cp:revision>
  <dcterms:created xsi:type="dcterms:W3CDTF">2016-12-22T19:09:52Z</dcterms:created>
  <dcterms:modified xsi:type="dcterms:W3CDTF">2016-12-22T19:58:50Z</dcterms:modified>
</cp:coreProperties>
</file>